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6179" autoAdjust="0"/>
  </p:normalViewPr>
  <p:slideViewPr>
    <p:cSldViewPr snapToGrid="0" snapToObjects="1">
      <p:cViewPr>
        <p:scale>
          <a:sx n="105" d="100"/>
          <a:sy n="105" d="100"/>
        </p:scale>
        <p:origin x="-233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89D13-97EB-384A-BB08-70F12AD52538}" type="datetimeFigureOut">
              <a:rPr kumimoji="1" lang="ja-JP" altLang="en-US" smtClean="0"/>
              <a:t>15/06/08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35E8C-AD5F-7246-BEBC-43BA88D7E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549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35E8C-AD5F-7246-BEBC-43BA88D7E23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982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3097-95D9-4A49-8676-B553BC2D1E21}" type="datetimeFigureOut">
              <a:rPr kumimoji="1" lang="ja-JP" altLang="en-US" smtClean="0"/>
              <a:t>15/06/08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7EA9-D609-9845-9A0B-F202B046E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534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3097-95D9-4A49-8676-B553BC2D1E21}" type="datetimeFigureOut">
              <a:rPr kumimoji="1" lang="ja-JP" altLang="en-US" smtClean="0"/>
              <a:t>15/06/08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7EA9-D609-9845-9A0B-F202B046E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203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3097-95D9-4A49-8676-B553BC2D1E21}" type="datetimeFigureOut">
              <a:rPr kumimoji="1" lang="ja-JP" altLang="en-US" smtClean="0"/>
              <a:t>15/06/08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7EA9-D609-9845-9A0B-F202B046E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084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3097-95D9-4A49-8676-B553BC2D1E21}" type="datetimeFigureOut">
              <a:rPr kumimoji="1" lang="ja-JP" altLang="en-US" smtClean="0"/>
              <a:t>15/06/08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7EA9-D609-9845-9A0B-F202B046E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99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3097-95D9-4A49-8676-B553BC2D1E21}" type="datetimeFigureOut">
              <a:rPr kumimoji="1" lang="ja-JP" altLang="en-US" smtClean="0"/>
              <a:t>15/06/08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7EA9-D609-9845-9A0B-F202B046E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3097-95D9-4A49-8676-B553BC2D1E21}" type="datetimeFigureOut">
              <a:rPr kumimoji="1" lang="ja-JP" altLang="en-US" smtClean="0"/>
              <a:t>15/06/08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7EA9-D609-9845-9A0B-F202B046E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92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3097-95D9-4A49-8676-B553BC2D1E21}" type="datetimeFigureOut">
              <a:rPr kumimoji="1" lang="ja-JP" altLang="en-US" smtClean="0"/>
              <a:t>15/06/08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7EA9-D609-9845-9A0B-F202B046E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259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3097-95D9-4A49-8676-B553BC2D1E21}" type="datetimeFigureOut">
              <a:rPr kumimoji="1" lang="ja-JP" altLang="en-US" smtClean="0"/>
              <a:t>15/06/08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7EA9-D609-9845-9A0B-F202B046E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81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3097-95D9-4A49-8676-B553BC2D1E21}" type="datetimeFigureOut">
              <a:rPr kumimoji="1" lang="ja-JP" altLang="en-US" smtClean="0"/>
              <a:t>15/06/08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7EA9-D609-9845-9A0B-F202B046E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44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3097-95D9-4A49-8676-B553BC2D1E21}" type="datetimeFigureOut">
              <a:rPr kumimoji="1" lang="ja-JP" altLang="en-US" smtClean="0"/>
              <a:t>15/06/08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7EA9-D609-9845-9A0B-F202B046E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346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3097-95D9-4A49-8676-B553BC2D1E21}" type="datetimeFigureOut">
              <a:rPr kumimoji="1" lang="ja-JP" altLang="en-US" smtClean="0"/>
              <a:t>15/06/08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7EA9-D609-9845-9A0B-F202B046E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250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A3097-95D9-4A49-8676-B553BC2D1E21}" type="datetimeFigureOut">
              <a:rPr kumimoji="1" lang="ja-JP" altLang="en-US" smtClean="0"/>
              <a:t>15/06/08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87EA9-D609-9845-9A0B-F202B046E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6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462543" y="3255288"/>
            <a:ext cx="1898033" cy="20209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62876" y="2328205"/>
            <a:ext cx="1898033" cy="927082"/>
          </a:xfrm>
          <a:prstGeom prst="rect">
            <a:avLst/>
          </a:prstGeom>
          <a:noFill/>
          <a:ln w="50800"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2640" y="82365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latin typeface="ＤＦＰ太丸ゴシック体"/>
                <a:ea typeface="ＤＦＰ太丸ゴシック体"/>
                <a:cs typeface="ＤＦＰ太丸ゴシック体"/>
              </a:rPr>
              <a:t>初期投資</a:t>
            </a:r>
            <a:endParaRPr kumimoji="1" lang="ja-JP" altLang="en-US" sz="2800" dirty="0">
              <a:latin typeface="ＤＦＰ太丸ゴシック体"/>
              <a:ea typeface="ＤＦＰ太丸ゴシック体"/>
              <a:cs typeface="ＤＦＰ太丸ゴシック体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71969" y="823650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latin typeface="ＤＦＰ太丸ゴシック体"/>
                <a:ea typeface="ＤＦＰ太丸ゴシック体"/>
                <a:cs typeface="ＤＦＰ太丸ゴシック体"/>
              </a:rPr>
              <a:t>１年目</a:t>
            </a:r>
            <a:endParaRPr kumimoji="1" lang="ja-JP" altLang="en-US" sz="2800" dirty="0">
              <a:latin typeface="ＤＦＰ太丸ゴシック体"/>
              <a:ea typeface="ＤＦＰ太丸ゴシック体"/>
              <a:cs typeface="ＤＦＰ太丸ゴシック体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106680" y="828027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latin typeface="ＤＦＰ太丸ゴシック体"/>
                <a:ea typeface="ＤＦＰ太丸ゴシック体"/>
                <a:cs typeface="ＤＦＰ太丸ゴシック体"/>
              </a:rPr>
              <a:t>２年目</a:t>
            </a:r>
            <a:endParaRPr kumimoji="1" lang="ja-JP" altLang="en-US" sz="2800" dirty="0">
              <a:latin typeface="ＤＦＰ太丸ゴシック体"/>
              <a:ea typeface="ＤＦＰ太丸ゴシック体"/>
              <a:cs typeface="ＤＦＰ太丸ゴシック体"/>
            </a:endParaRPr>
          </a:p>
        </p:txBody>
      </p:sp>
      <p:sp>
        <p:nvSpPr>
          <p:cNvPr id="20" name="下カーブ矢印 19"/>
          <p:cNvSpPr/>
          <p:nvPr/>
        </p:nvSpPr>
        <p:spPr>
          <a:xfrm rot="19984222" flipH="1">
            <a:off x="695258" y="2565193"/>
            <a:ext cx="3207264" cy="1124816"/>
          </a:xfrm>
          <a:prstGeom prst="curved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114530" y="2328206"/>
            <a:ext cx="1898033" cy="29480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977980" y="823650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latin typeface="ＤＦＰ太丸ゴシック体"/>
                <a:ea typeface="ＤＦＰ太丸ゴシック体"/>
                <a:cs typeface="ＤＦＰ太丸ゴシック体"/>
              </a:rPr>
              <a:t>３</a:t>
            </a:r>
            <a:r>
              <a:rPr kumimoji="1" lang="ja-JP" altLang="en-US" sz="2800" dirty="0" smtClean="0">
                <a:latin typeface="ＤＦＰ太丸ゴシック体"/>
                <a:ea typeface="ＤＦＰ太丸ゴシック体"/>
                <a:cs typeface="ＤＦＰ太丸ゴシック体"/>
              </a:rPr>
              <a:t>年目</a:t>
            </a:r>
            <a:r>
              <a:rPr kumimoji="1" lang="ja-JP" altLang="en-US" sz="2800" dirty="0" smtClean="0">
                <a:latin typeface="ＤＦＰ太丸ゴシック体"/>
                <a:ea typeface="ＤＦＰ太丸ゴシック体"/>
                <a:cs typeface="ＤＦＰ太丸ゴシック体"/>
              </a:rPr>
              <a:t>以降</a:t>
            </a:r>
            <a:r>
              <a:rPr kumimoji="1" lang="en-US" altLang="ja-JP" sz="2800" dirty="0" smtClean="0">
                <a:latin typeface="ＤＦＰ太丸ゴシック体"/>
                <a:ea typeface="ＤＦＰ太丸ゴシック体"/>
                <a:cs typeface="ＤＦＰ太丸ゴシック体"/>
              </a:rPr>
              <a:t>〜</a:t>
            </a:r>
            <a:endParaRPr kumimoji="1" lang="ja-JP" altLang="en-US" sz="2800" dirty="0">
              <a:latin typeface="ＤＦＰ太丸ゴシック体"/>
              <a:ea typeface="ＤＦＰ太丸ゴシック体"/>
              <a:cs typeface="ＤＦＰ太丸ゴシック体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788536" y="3255288"/>
            <a:ext cx="1898033" cy="20209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4792601" y="2328206"/>
            <a:ext cx="1898033" cy="927082"/>
          </a:xfrm>
          <a:prstGeom prst="rect">
            <a:avLst/>
          </a:prstGeom>
          <a:noFill/>
          <a:ln w="50800"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吹き出し 21"/>
          <p:cNvSpPr/>
          <p:nvPr/>
        </p:nvSpPr>
        <p:spPr>
          <a:xfrm>
            <a:off x="51700" y="1760550"/>
            <a:ext cx="1982883" cy="619844"/>
          </a:xfrm>
          <a:prstGeom prst="wedgeRoundRectCallout">
            <a:avLst>
              <a:gd name="adj1" fmla="val -11654"/>
              <a:gd name="adj2" fmla="val 106199"/>
              <a:gd name="adj3" fmla="val 16667"/>
            </a:avLst>
          </a:prstGeom>
          <a:solidFill>
            <a:schemeClr val="bg1"/>
          </a:solidFill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4285" y="1884553"/>
            <a:ext cx="2091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実質プラマイゼロ</a:t>
            </a:r>
            <a:r>
              <a:rPr lang="ja-JP" altLang="en-US" dirty="0" smtClean="0"/>
              <a:t>！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36550" y="3825876"/>
            <a:ext cx="1898033" cy="14503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カーブ矢印 33"/>
          <p:cNvSpPr/>
          <p:nvPr/>
        </p:nvSpPr>
        <p:spPr>
          <a:xfrm rot="20308578" flipH="1">
            <a:off x="472497" y="1954222"/>
            <a:ext cx="5474437" cy="1729959"/>
          </a:xfrm>
          <a:prstGeom prst="curved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74710" y="5200553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latin typeface="ＤＦＰ太丸ゴシック体"/>
                <a:ea typeface="ＤＦＰ太丸ゴシック体"/>
                <a:cs typeface="ＤＦＰ太丸ゴシック体"/>
              </a:rPr>
              <a:t>合計５０万円</a:t>
            </a:r>
            <a:endParaRPr kumimoji="1" lang="ja-JP" altLang="en-US" sz="2800" dirty="0">
              <a:latin typeface="ＤＦＰ太丸ゴシック体"/>
              <a:ea typeface="ＤＦＰ太丸ゴシック体"/>
              <a:cs typeface="ＤＦＰ太丸ゴシック体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237961" y="5200553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latin typeface="ＤＦＰ太丸ゴシック体"/>
                <a:ea typeface="ＤＦＰ太丸ゴシック体"/>
                <a:cs typeface="ＤＦＰ太丸ゴシック体"/>
              </a:rPr>
              <a:t>月々１０万円</a:t>
            </a:r>
            <a:endParaRPr kumimoji="1" lang="ja-JP" altLang="en-US" sz="2800" dirty="0">
              <a:latin typeface="ＤＦＰ太丸ゴシック体"/>
              <a:ea typeface="ＤＦＰ太丸ゴシック体"/>
              <a:cs typeface="ＤＦＰ太丸ゴシック体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567686" y="5200553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latin typeface="ＤＦＰ太丸ゴシック体"/>
                <a:ea typeface="ＤＦＰ太丸ゴシック体"/>
                <a:cs typeface="ＤＦＰ太丸ゴシック体"/>
              </a:rPr>
              <a:t>月々</a:t>
            </a:r>
            <a:r>
              <a:rPr kumimoji="1" lang="ja-JP" altLang="en-US" sz="2800" dirty="0" smtClean="0">
                <a:latin typeface="ＤＦＰ太丸ゴシック体"/>
                <a:ea typeface="ＤＦＰ太丸ゴシック体"/>
                <a:cs typeface="ＤＦＰ太丸ゴシック体"/>
              </a:rPr>
              <a:t>１</a:t>
            </a:r>
            <a:r>
              <a:rPr kumimoji="1" lang="ja-JP" altLang="en-US" sz="2800" dirty="0" smtClean="0">
                <a:latin typeface="ＤＦＰ太丸ゴシック体"/>
                <a:ea typeface="ＤＦＰ太丸ゴシック体"/>
                <a:cs typeface="ＤＦＰ太丸ゴシック体"/>
              </a:rPr>
              <a:t>０</a:t>
            </a:r>
            <a:r>
              <a:rPr kumimoji="1" lang="ja-JP" altLang="en-US" sz="2800" dirty="0" smtClean="0">
                <a:latin typeface="ＤＦＰ太丸ゴシック体"/>
                <a:ea typeface="ＤＦＰ太丸ゴシック体"/>
                <a:cs typeface="ＤＦＰ太丸ゴシック体"/>
              </a:rPr>
              <a:t>万円</a:t>
            </a:r>
            <a:endParaRPr kumimoji="1" lang="ja-JP" altLang="en-US" sz="2800" dirty="0">
              <a:latin typeface="ＤＦＰ太丸ゴシック体"/>
              <a:ea typeface="ＤＦＰ太丸ゴシック体"/>
              <a:cs typeface="ＤＦＰ太丸ゴシック体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903270" y="5200553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latin typeface="ＤＦＰ太丸ゴシック体"/>
                <a:ea typeface="ＤＦＰ太丸ゴシック体"/>
                <a:cs typeface="ＤＦＰ太丸ゴシック体"/>
              </a:rPr>
              <a:t>月々１２万円</a:t>
            </a:r>
            <a:endParaRPr kumimoji="1" lang="ja-JP" altLang="en-US" sz="2800" dirty="0">
              <a:latin typeface="ＤＦＰ太丸ゴシック体"/>
              <a:ea typeface="ＤＦＰ太丸ゴシック体"/>
              <a:cs typeface="ＤＦＰ太丸ゴシック体"/>
            </a:endParaRPr>
          </a:p>
        </p:txBody>
      </p:sp>
    </p:spTree>
    <p:extLst>
      <p:ext uri="{BB962C8B-B14F-4D97-AF65-F5344CB8AC3E}">
        <p14:creationId xmlns:p14="http://schemas.microsoft.com/office/powerpoint/2010/main" val="4169199341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19</Words>
  <Application>Microsoft Macintosh PowerPoint</Application>
  <PresentationFormat>画面に合わせる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PowerPoint プレゼンテーション</vt:lpstr>
    </vt:vector>
  </TitlesOfParts>
  <Company>株式会社らいおん建築事務所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Miura Masami</dc:creator>
  <cp:lastModifiedBy>Miura Masami</cp:lastModifiedBy>
  <cp:revision>5</cp:revision>
  <dcterms:created xsi:type="dcterms:W3CDTF">2015-06-04T09:12:42Z</dcterms:created>
  <dcterms:modified xsi:type="dcterms:W3CDTF">2015-06-08T04:16:36Z</dcterms:modified>
</cp:coreProperties>
</file>